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skan002038@gmail.com" userId="79f7cc526055f184" providerId="LiveId" clId="{EA8787D0-C160-BB43-9DDD-1E967A5880B3}"/>
    <pc:docChg chg="modSld">
      <pc:chgData name="muskan002038@gmail.com" userId="79f7cc526055f184" providerId="LiveId" clId="{EA8787D0-C160-BB43-9DDD-1E967A5880B3}" dt="2022-08-03T03:01:31.609" v="44" actId="20577"/>
      <pc:docMkLst>
        <pc:docMk/>
      </pc:docMkLst>
      <pc:sldChg chg="modSp">
        <pc:chgData name="muskan002038@gmail.com" userId="79f7cc526055f184" providerId="LiveId" clId="{EA8787D0-C160-BB43-9DDD-1E967A5880B3}" dt="2022-08-03T03:01:31.609" v="44" actId="20577"/>
        <pc:sldMkLst>
          <pc:docMk/>
          <pc:sldMk cId="3318620720" sldId="256"/>
        </pc:sldMkLst>
        <pc:spChg chg="mod">
          <ac:chgData name="muskan002038@gmail.com" userId="79f7cc526055f184" providerId="LiveId" clId="{EA8787D0-C160-BB43-9DDD-1E967A5880B3}" dt="2022-08-03T03:01:31.609" v="44" actId="20577"/>
          <ac:spMkLst>
            <pc:docMk/>
            <pc:sldMk cId="3318620720" sldId="256"/>
            <ac:spMk id="2" creationId="{4484144E-D985-FD5A-C610-6959C1C067D0}"/>
          </ac:spMkLst>
        </pc:spChg>
      </pc:sldChg>
    </pc:docChg>
  </pc:docChgLst>
  <pc:docChgLst>
    <pc:chgData name="deepaman16236@gmail.com" userId="b801f3caa1f25455" providerId="LiveId" clId="{8880FAC8-B110-F84C-A370-F784807F72AD}"/>
    <pc:docChg chg="custSel addSld delSld modSld">
      <pc:chgData name="deepaman16236@gmail.com" userId="b801f3caa1f25455" providerId="LiveId" clId="{8880FAC8-B110-F84C-A370-F784807F72AD}" dt="2022-08-02T15:39:29.149" v="129" actId="2696"/>
      <pc:docMkLst>
        <pc:docMk/>
      </pc:docMkLst>
      <pc:sldChg chg="modSp">
        <pc:chgData name="deepaman16236@gmail.com" userId="b801f3caa1f25455" providerId="LiveId" clId="{8880FAC8-B110-F84C-A370-F784807F72AD}" dt="2022-08-02T15:35:56.660" v="64" actId="20577"/>
        <pc:sldMkLst>
          <pc:docMk/>
          <pc:sldMk cId="3318620720" sldId="256"/>
        </pc:sldMkLst>
        <pc:spChg chg="mod">
          <ac:chgData name="deepaman16236@gmail.com" userId="b801f3caa1f25455" providerId="LiveId" clId="{8880FAC8-B110-F84C-A370-F784807F72AD}" dt="2022-08-02T15:35:56.660" v="64" actId="20577"/>
          <ac:spMkLst>
            <pc:docMk/>
            <pc:sldMk cId="3318620720" sldId="256"/>
            <ac:spMk id="2" creationId="{4484144E-D985-FD5A-C610-6959C1C067D0}"/>
          </ac:spMkLst>
        </pc:spChg>
      </pc:sldChg>
      <pc:sldChg chg="addSp delSp modSp new">
        <pc:chgData name="deepaman16236@gmail.com" userId="b801f3caa1f25455" providerId="LiveId" clId="{8880FAC8-B110-F84C-A370-F784807F72AD}" dt="2022-08-02T15:36:32.569" v="73" actId="14100"/>
        <pc:sldMkLst>
          <pc:docMk/>
          <pc:sldMk cId="681982699" sldId="257"/>
        </pc:sldMkLst>
        <pc:spChg chg="del">
          <ac:chgData name="deepaman16236@gmail.com" userId="b801f3caa1f25455" providerId="LiveId" clId="{8880FAC8-B110-F84C-A370-F784807F72AD}" dt="2022-08-02T15:36:18.450" v="67" actId="478"/>
          <ac:spMkLst>
            <pc:docMk/>
            <pc:sldMk cId="681982699" sldId="257"/>
            <ac:spMk id="2" creationId="{B3244BEC-57D9-72C9-2817-5CDECAF1549B}"/>
          </ac:spMkLst>
        </pc:spChg>
        <pc:spChg chg="del">
          <ac:chgData name="deepaman16236@gmail.com" userId="b801f3caa1f25455" providerId="LiveId" clId="{8880FAC8-B110-F84C-A370-F784807F72AD}" dt="2022-08-02T15:36:13.723" v="66" actId="931"/>
          <ac:spMkLst>
            <pc:docMk/>
            <pc:sldMk cId="681982699" sldId="257"/>
            <ac:spMk id="3" creationId="{89128E0B-03C1-A715-FE01-7BE0E6B44EB4}"/>
          </ac:spMkLst>
        </pc:spChg>
        <pc:picChg chg="add mod ord">
          <ac:chgData name="deepaman16236@gmail.com" userId="b801f3caa1f25455" providerId="LiveId" clId="{8880FAC8-B110-F84C-A370-F784807F72AD}" dt="2022-08-02T15:36:32.569" v="73" actId="14100"/>
          <ac:picMkLst>
            <pc:docMk/>
            <pc:sldMk cId="681982699" sldId="257"/>
            <ac:picMk id="4" creationId="{62EA8516-90A2-EABC-A10F-9DDDE364035C}"/>
          </ac:picMkLst>
        </pc:picChg>
      </pc:sldChg>
      <pc:sldChg chg="addSp delSp modSp new">
        <pc:chgData name="deepaman16236@gmail.com" userId="b801f3caa1f25455" providerId="LiveId" clId="{8880FAC8-B110-F84C-A370-F784807F72AD}" dt="2022-08-02T15:37:21.972" v="83" actId="14100"/>
        <pc:sldMkLst>
          <pc:docMk/>
          <pc:sldMk cId="2247306517" sldId="258"/>
        </pc:sldMkLst>
        <pc:spChg chg="del">
          <ac:chgData name="deepaman16236@gmail.com" userId="b801f3caa1f25455" providerId="LiveId" clId="{8880FAC8-B110-F84C-A370-F784807F72AD}" dt="2022-08-02T15:36:46.569" v="75" actId="478"/>
          <ac:spMkLst>
            <pc:docMk/>
            <pc:sldMk cId="2247306517" sldId="258"/>
            <ac:spMk id="2" creationId="{3C200B61-F7DD-6B9D-0D97-6B7CB461AC62}"/>
          </ac:spMkLst>
        </pc:spChg>
        <pc:spChg chg="del">
          <ac:chgData name="deepaman16236@gmail.com" userId="b801f3caa1f25455" providerId="LiveId" clId="{8880FAC8-B110-F84C-A370-F784807F72AD}" dt="2022-08-02T15:37:02.327" v="76" actId="931"/>
          <ac:spMkLst>
            <pc:docMk/>
            <pc:sldMk cId="2247306517" sldId="258"/>
            <ac:spMk id="3" creationId="{94814B6F-4508-F3AC-DDCF-D5F91FBA0F20}"/>
          </ac:spMkLst>
        </pc:spChg>
        <pc:picChg chg="add mod ord">
          <ac:chgData name="deepaman16236@gmail.com" userId="b801f3caa1f25455" providerId="LiveId" clId="{8880FAC8-B110-F84C-A370-F784807F72AD}" dt="2022-08-02T15:37:21.972" v="83" actId="14100"/>
          <ac:picMkLst>
            <pc:docMk/>
            <pc:sldMk cId="2247306517" sldId="258"/>
            <ac:picMk id="4" creationId="{50B1CCD9-6388-9FCC-CAE8-42CC642C5DCA}"/>
          </ac:picMkLst>
        </pc:picChg>
      </pc:sldChg>
      <pc:sldChg chg="addSp delSp modSp new">
        <pc:chgData name="deepaman16236@gmail.com" userId="b801f3caa1f25455" providerId="LiveId" clId="{8880FAC8-B110-F84C-A370-F784807F72AD}" dt="2022-08-02T15:37:38.160" v="90" actId="14100"/>
        <pc:sldMkLst>
          <pc:docMk/>
          <pc:sldMk cId="3335173875" sldId="259"/>
        </pc:sldMkLst>
        <pc:spChg chg="del">
          <ac:chgData name="deepaman16236@gmail.com" userId="b801f3caa1f25455" providerId="LiveId" clId="{8880FAC8-B110-F84C-A370-F784807F72AD}" dt="2022-08-02T15:37:26.768" v="85" actId="478"/>
          <ac:spMkLst>
            <pc:docMk/>
            <pc:sldMk cId="3335173875" sldId="259"/>
            <ac:spMk id="2" creationId="{50ECDA10-FF05-0FF1-5E36-CC43A063352D}"/>
          </ac:spMkLst>
        </pc:spChg>
        <pc:spChg chg="del">
          <ac:chgData name="deepaman16236@gmail.com" userId="b801f3caa1f25455" providerId="LiveId" clId="{8880FAC8-B110-F84C-A370-F784807F72AD}" dt="2022-08-02T15:37:32.377" v="86" actId="931"/>
          <ac:spMkLst>
            <pc:docMk/>
            <pc:sldMk cId="3335173875" sldId="259"/>
            <ac:spMk id="3" creationId="{95C5CE61-DC78-3CF3-A332-471472F7DD78}"/>
          </ac:spMkLst>
        </pc:spChg>
        <pc:picChg chg="add mod ord">
          <ac:chgData name="deepaman16236@gmail.com" userId="b801f3caa1f25455" providerId="LiveId" clId="{8880FAC8-B110-F84C-A370-F784807F72AD}" dt="2022-08-02T15:37:38.160" v="90" actId="14100"/>
          <ac:picMkLst>
            <pc:docMk/>
            <pc:sldMk cId="3335173875" sldId="259"/>
            <ac:picMk id="4" creationId="{07F6F9ED-97AB-AF57-5418-07CAC89C0D6E}"/>
          </ac:picMkLst>
        </pc:picChg>
      </pc:sldChg>
      <pc:sldChg chg="addSp delSp modSp new">
        <pc:chgData name="deepaman16236@gmail.com" userId="b801f3caa1f25455" providerId="LiveId" clId="{8880FAC8-B110-F84C-A370-F784807F72AD}" dt="2022-08-02T15:38:02.038" v="99" actId="14100"/>
        <pc:sldMkLst>
          <pc:docMk/>
          <pc:sldMk cId="3117263967" sldId="260"/>
        </pc:sldMkLst>
        <pc:spChg chg="del">
          <ac:chgData name="deepaman16236@gmail.com" userId="b801f3caa1f25455" providerId="LiveId" clId="{8880FAC8-B110-F84C-A370-F784807F72AD}" dt="2022-08-02T15:37:52.453" v="94" actId="478"/>
          <ac:spMkLst>
            <pc:docMk/>
            <pc:sldMk cId="3117263967" sldId="260"/>
            <ac:spMk id="2" creationId="{B8A3D9E0-A9CA-E0D9-BBEF-0B129EC07122}"/>
          </ac:spMkLst>
        </pc:spChg>
        <pc:spChg chg="del">
          <ac:chgData name="deepaman16236@gmail.com" userId="b801f3caa1f25455" providerId="LiveId" clId="{8880FAC8-B110-F84C-A370-F784807F72AD}" dt="2022-08-02T15:37:47.943" v="92" actId="931"/>
          <ac:spMkLst>
            <pc:docMk/>
            <pc:sldMk cId="3117263967" sldId="260"/>
            <ac:spMk id="3" creationId="{A00C6DF0-A8F2-BAF2-ADBC-2F604FACAA27}"/>
          </ac:spMkLst>
        </pc:spChg>
        <pc:picChg chg="add mod ord">
          <ac:chgData name="deepaman16236@gmail.com" userId="b801f3caa1f25455" providerId="LiveId" clId="{8880FAC8-B110-F84C-A370-F784807F72AD}" dt="2022-08-02T15:38:02.038" v="99" actId="14100"/>
          <ac:picMkLst>
            <pc:docMk/>
            <pc:sldMk cId="3117263967" sldId="260"/>
            <ac:picMk id="4" creationId="{2F62027D-A1B7-5F82-4193-2F6BA763CD98}"/>
          </ac:picMkLst>
        </pc:picChg>
      </pc:sldChg>
      <pc:sldChg chg="addSp delSp modSp new">
        <pc:chgData name="deepaman16236@gmail.com" userId="b801f3caa1f25455" providerId="LiveId" clId="{8880FAC8-B110-F84C-A370-F784807F72AD}" dt="2022-08-02T15:38:23.414" v="106" actId="14100"/>
        <pc:sldMkLst>
          <pc:docMk/>
          <pc:sldMk cId="2609244163" sldId="261"/>
        </pc:sldMkLst>
        <pc:spChg chg="del">
          <ac:chgData name="deepaman16236@gmail.com" userId="b801f3caa1f25455" providerId="LiveId" clId="{8880FAC8-B110-F84C-A370-F784807F72AD}" dt="2022-08-02T15:38:19.003" v="103" actId="478"/>
          <ac:spMkLst>
            <pc:docMk/>
            <pc:sldMk cId="2609244163" sldId="261"/>
            <ac:spMk id="2" creationId="{313C0C6C-E28D-C98E-67C5-3A16D785F423}"/>
          </ac:spMkLst>
        </pc:spChg>
        <pc:spChg chg="del">
          <ac:chgData name="deepaman16236@gmail.com" userId="b801f3caa1f25455" providerId="LiveId" clId="{8880FAC8-B110-F84C-A370-F784807F72AD}" dt="2022-08-02T15:38:15.727" v="101" actId="931"/>
          <ac:spMkLst>
            <pc:docMk/>
            <pc:sldMk cId="2609244163" sldId="261"/>
            <ac:spMk id="3" creationId="{EE762FD6-7B5A-8500-E60D-D4A9035DA4DE}"/>
          </ac:spMkLst>
        </pc:spChg>
        <pc:picChg chg="add mod ord">
          <ac:chgData name="deepaman16236@gmail.com" userId="b801f3caa1f25455" providerId="LiveId" clId="{8880FAC8-B110-F84C-A370-F784807F72AD}" dt="2022-08-02T15:38:23.414" v="106" actId="14100"/>
          <ac:picMkLst>
            <pc:docMk/>
            <pc:sldMk cId="2609244163" sldId="261"/>
            <ac:picMk id="4" creationId="{3BD4CE69-21CA-1CE3-2BD1-0D853686AC36}"/>
          </ac:picMkLst>
        </pc:picChg>
      </pc:sldChg>
      <pc:sldChg chg="addSp delSp modSp new">
        <pc:chgData name="deepaman16236@gmail.com" userId="b801f3caa1f25455" providerId="LiveId" clId="{8880FAC8-B110-F84C-A370-F784807F72AD}" dt="2022-08-02T15:38:44.558" v="114" actId="14100"/>
        <pc:sldMkLst>
          <pc:docMk/>
          <pc:sldMk cId="75073722" sldId="262"/>
        </pc:sldMkLst>
        <pc:spChg chg="del">
          <ac:chgData name="deepaman16236@gmail.com" userId="b801f3caa1f25455" providerId="LiveId" clId="{8880FAC8-B110-F84C-A370-F784807F72AD}" dt="2022-08-02T15:38:32.088" v="108" actId="931"/>
          <ac:spMkLst>
            <pc:docMk/>
            <pc:sldMk cId="75073722" sldId="262"/>
            <ac:spMk id="3" creationId="{7CA4124D-AB5B-D107-B47A-FBE75AB8A581}"/>
          </ac:spMkLst>
        </pc:spChg>
        <pc:picChg chg="add mod ord">
          <ac:chgData name="deepaman16236@gmail.com" userId="b801f3caa1f25455" providerId="LiveId" clId="{8880FAC8-B110-F84C-A370-F784807F72AD}" dt="2022-08-02T15:38:44.558" v="114" actId="14100"/>
          <ac:picMkLst>
            <pc:docMk/>
            <pc:sldMk cId="75073722" sldId="262"/>
            <ac:picMk id="4" creationId="{78EEF003-993C-773C-C77B-D946617E0EFE}"/>
          </ac:picMkLst>
        </pc:picChg>
      </pc:sldChg>
      <pc:sldChg chg="addSp delSp modSp new">
        <pc:chgData name="deepaman16236@gmail.com" userId="b801f3caa1f25455" providerId="LiveId" clId="{8880FAC8-B110-F84C-A370-F784807F72AD}" dt="2022-08-02T15:39:01.391" v="120" actId="14100"/>
        <pc:sldMkLst>
          <pc:docMk/>
          <pc:sldMk cId="3793396949" sldId="263"/>
        </pc:sldMkLst>
        <pc:spChg chg="del">
          <ac:chgData name="deepaman16236@gmail.com" userId="b801f3caa1f25455" providerId="LiveId" clId="{8880FAC8-B110-F84C-A370-F784807F72AD}" dt="2022-08-02T15:38:54.398" v="116" actId="931"/>
          <ac:spMkLst>
            <pc:docMk/>
            <pc:sldMk cId="3793396949" sldId="263"/>
            <ac:spMk id="3" creationId="{F19383BE-4D4E-3B0C-CAB0-3AAC9B4C0385}"/>
          </ac:spMkLst>
        </pc:spChg>
        <pc:picChg chg="add mod ord">
          <ac:chgData name="deepaman16236@gmail.com" userId="b801f3caa1f25455" providerId="LiveId" clId="{8880FAC8-B110-F84C-A370-F784807F72AD}" dt="2022-08-02T15:39:01.391" v="120" actId="14100"/>
          <ac:picMkLst>
            <pc:docMk/>
            <pc:sldMk cId="3793396949" sldId="263"/>
            <ac:picMk id="4" creationId="{26CA8F1D-7B7E-3040-728A-3EC1DC0135A9}"/>
          </ac:picMkLst>
        </pc:picChg>
      </pc:sldChg>
      <pc:sldChg chg="addSp delSp modSp new">
        <pc:chgData name="deepaman16236@gmail.com" userId="b801f3caa1f25455" providerId="LiveId" clId="{8880FAC8-B110-F84C-A370-F784807F72AD}" dt="2022-08-02T15:39:20.483" v="127" actId="14100"/>
        <pc:sldMkLst>
          <pc:docMk/>
          <pc:sldMk cId="2875357835" sldId="264"/>
        </pc:sldMkLst>
        <pc:spChg chg="del">
          <ac:chgData name="deepaman16236@gmail.com" userId="b801f3caa1f25455" providerId="LiveId" clId="{8880FAC8-B110-F84C-A370-F784807F72AD}" dt="2022-08-02T15:39:10.734" v="122" actId="931"/>
          <ac:spMkLst>
            <pc:docMk/>
            <pc:sldMk cId="2875357835" sldId="264"/>
            <ac:spMk id="3" creationId="{9D21F67C-188F-7563-9600-5815CE5F52A8}"/>
          </ac:spMkLst>
        </pc:spChg>
        <pc:picChg chg="add mod ord">
          <ac:chgData name="deepaman16236@gmail.com" userId="b801f3caa1f25455" providerId="LiveId" clId="{8880FAC8-B110-F84C-A370-F784807F72AD}" dt="2022-08-02T15:39:20.483" v="127" actId="14100"/>
          <ac:picMkLst>
            <pc:docMk/>
            <pc:sldMk cId="2875357835" sldId="264"/>
            <ac:picMk id="4" creationId="{218B3060-39C4-E8A8-4D34-70A5804B2783}"/>
          </ac:picMkLst>
        </pc:picChg>
      </pc:sldChg>
      <pc:sldChg chg="new del">
        <pc:chgData name="deepaman16236@gmail.com" userId="b801f3caa1f25455" providerId="LiveId" clId="{8880FAC8-B110-F84C-A370-F784807F72AD}" dt="2022-08-02T15:39:29.149" v="129" actId="2696"/>
        <pc:sldMkLst>
          <pc:docMk/>
          <pc:sldMk cId="3682103882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40D247-E0ED-310C-D6B3-6061A8B27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9CC5AD5-2C00-0E19-28E8-B770235E6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C06AE7-060E-3A99-443E-47638B3F2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FC3F78-2290-84D4-06BB-323B1192E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224733-0F30-923C-8629-EB81E41DB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38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7C52E1-9B18-EBCA-91D6-F747C974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D9FC4C-4085-5C4F-89E3-D4CE371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DE08EB-6ED4-710E-6EC6-C4A2B64A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1D932B-339C-57B5-9885-77CDC099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AC8D07-22B3-1CF4-A0EC-C70DC40B5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755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437311-C2B7-39D7-6512-369B37E43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A65C2EA-57EC-A234-4646-AD1E4101C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E5168B-965D-5587-B7E7-93B0C3461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A115DE-0044-DC93-4847-2D8368413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1B6C06-66F3-6C35-15D2-29B50A33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64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62A9F6-C5BA-1DB7-19E5-DC39959B1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6C914B-2B23-8116-4C81-6758EFE77C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F6E7EE-0095-DC66-C427-8A050B01E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987D2C8-6FB7-1408-6EA3-DDA4187B6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D3FC7C-DAF4-E524-2213-FB0EF804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26A89AB-3245-413D-005F-95DC3054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697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8349EA-45D8-698C-10FF-A3D48C1E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BFB2F16-64C8-C4B2-2111-F9BC73015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964E206-CBA3-88F4-27FA-84EAD0381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3F5AE67-CD96-1B04-CF27-80CB9373F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0E12399-7198-A05C-4A7D-5FE0A7CC0B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E2DCCCC-55C8-1969-D99D-98E02C3F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9B9E9F1-CE12-5D60-F02C-314203551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5BCD8D4-C58E-B447-74B5-40A1F7431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515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5A512B-A77F-4385-CB27-31FD3B23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FD0AB9-6D1E-BA97-7F06-7B3CA456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44FA0ED-6983-C9F1-930D-7599F450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F9943C7-387D-DE64-DE36-ED4AE134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977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8967B50-38BF-69F7-E4B7-9EDAF1AD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F7F43EE-31F3-057D-FABA-6960A4A4C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F392915-47DD-E8F9-745F-DCD84122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26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1BFFCA-18FA-DF35-5D82-EC9D672B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ED5EC3-187D-7934-7F98-8511B6E90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706F49A-AAA4-81E0-DC28-8FAE17FDC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667E9AB-D43B-9890-9DAF-D0699CB49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775A6EB-D4CB-F256-8668-2F1B4688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868D46D-28D9-1E52-3FF7-727E010C4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822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8CADB8-5212-2A5E-E23D-94271BCA3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4688DA0-D125-C41C-CBEF-693659E39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E219899-1348-4FE5-62A6-E7F49AD77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F526D8-987E-4746-36F3-4E52A4E2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6BF80-CBCF-CC34-B0A5-EE174BB5D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698EAD-BB7D-76AC-B52A-720C45B0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26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54A971-B5CB-FE5C-8078-E94447975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4CA2442-A7D5-C161-829F-8A71A3516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E6E2DB-5910-D0E8-07D0-E5BB71E2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33BCFC-DA57-73FA-A3EE-0F2896FC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79380A-894C-C404-E063-510BB090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04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78F4C45-AC45-7EBF-7A1D-B16183BDA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74E6BB4-260E-AEC9-2550-4D3E0ADC4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1A04B9-BAA7-6473-5C68-B53A53CC9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302D8E-199D-450D-5CF7-945F1B8D7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D8597B-5A01-A9E0-64EF-25CB5009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490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16BF350-7B73-CC09-F923-E4F1504D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20663E7-8062-8222-AAFF-60F8E04F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35AAC8-786E-9673-03AA-5C16C3E78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B4580-14C1-034D-B2EA-931A69050107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7F0149-E421-7837-5E04-7CDB21A883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126FEB-D02E-CD6E-140B-D024E7AA50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00BE9-E8B2-8C4F-996E-F681854519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78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84144E-D985-FD5A-C610-6959C1C067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Chapter: 2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>Changing Interpretation of Early Indian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62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2EA8516-90A2-EABC-A10F-9DDDE3640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09938" cy="6858000"/>
          </a:xfrm>
        </p:spPr>
      </p:pic>
    </p:spTree>
    <p:extLst>
      <p:ext uri="{BB962C8B-B14F-4D97-AF65-F5344CB8AC3E}">
        <p14:creationId xmlns:p14="http://schemas.microsoft.com/office/powerpoint/2010/main" xmlns="" val="68198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0B1CCD9-6388-9FCC-CAE8-42CC642C5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xmlns="" val="2247306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7F6F9ED-97AB-AF57-5418-07CAC89C0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335173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F62027D-A1B7-5F82-4193-2F6BA763CD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xmlns="" val="3117263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BD4CE69-21CA-1CE3-2BD1-0D853686A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85572"/>
            <a:ext cx="12192000" cy="6943571"/>
          </a:xfrm>
        </p:spPr>
      </p:pic>
    </p:spTree>
    <p:extLst>
      <p:ext uri="{BB962C8B-B14F-4D97-AF65-F5344CB8AC3E}">
        <p14:creationId xmlns:p14="http://schemas.microsoft.com/office/powerpoint/2010/main" xmlns="" val="260924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E02B3D-6F7C-12EC-51EA-AD5E9A642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8EEF003-993C-773C-C77B-D946617E0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09937" cy="6858000"/>
          </a:xfrm>
        </p:spPr>
      </p:pic>
    </p:spTree>
    <p:extLst>
      <p:ext uri="{BB962C8B-B14F-4D97-AF65-F5344CB8AC3E}">
        <p14:creationId xmlns:p14="http://schemas.microsoft.com/office/powerpoint/2010/main" xmlns="" val="75073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56D896-A4CB-DBF6-53EE-B2D2E4444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6CA8F1D-7B7E-3040-728A-3EC1DC013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79339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2EE5D3-4743-522C-0641-D504582EA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18B3060-39C4-E8A8-4D34-70A5804B2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287535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Custom</PresentationFormat>
  <Paragraphs>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Chapter: 2  Changing Interpretation of Early Indian History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Chapter 2 Changing Interpretation of Early Indian History</dc:title>
  <dc:creator>deepaman16236@gmail.com</dc:creator>
  <cp:lastModifiedBy>Admin</cp:lastModifiedBy>
  <cp:revision>4</cp:revision>
  <dcterms:created xsi:type="dcterms:W3CDTF">2022-08-02T15:35:09Z</dcterms:created>
  <dcterms:modified xsi:type="dcterms:W3CDTF">2022-08-17T22:40:34Z</dcterms:modified>
</cp:coreProperties>
</file>